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  <p:sldMasterId id="2147483823" r:id="rId2"/>
    <p:sldMasterId id="2147483795" r:id="rId3"/>
    <p:sldMasterId id="2147483698" r:id="rId4"/>
    <p:sldMasterId id="2147483710" r:id="rId5"/>
    <p:sldMasterId id="2147483779" r:id="rId6"/>
  </p:sldMasterIdLst>
  <p:notesMasterIdLst>
    <p:notesMasterId r:id="rId26"/>
  </p:notesMasterIdLst>
  <p:handoutMasterIdLst>
    <p:handoutMasterId r:id="rId27"/>
  </p:handoutMasterIdLst>
  <p:sldIdLst>
    <p:sldId id="261" r:id="rId7"/>
    <p:sldId id="330" r:id="rId8"/>
    <p:sldId id="372" r:id="rId9"/>
    <p:sldId id="397" r:id="rId10"/>
    <p:sldId id="381" r:id="rId11"/>
    <p:sldId id="376" r:id="rId12"/>
    <p:sldId id="401" r:id="rId13"/>
    <p:sldId id="340" r:id="rId14"/>
    <p:sldId id="414" r:id="rId15"/>
    <p:sldId id="424" r:id="rId16"/>
    <p:sldId id="426" r:id="rId17"/>
    <p:sldId id="393" r:id="rId18"/>
    <p:sldId id="369" r:id="rId19"/>
    <p:sldId id="440" r:id="rId20"/>
    <p:sldId id="435" r:id="rId21"/>
    <p:sldId id="453" r:id="rId22"/>
    <p:sldId id="452" r:id="rId23"/>
    <p:sldId id="454" r:id="rId24"/>
    <p:sldId id="404" r:id="rId25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996633"/>
    <a:srgbClr val="FFCC00"/>
    <a:srgbClr val="006600"/>
    <a:srgbClr val="C0C0C0"/>
    <a:srgbClr val="B2B2B2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3" autoAdjust="0"/>
    <p:restoredTop sz="93269" autoAdjust="0"/>
  </p:normalViewPr>
  <p:slideViewPr>
    <p:cSldViewPr>
      <p:cViewPr varScale="1">
        <p:scale>
          <a:sx n="100" d="100"/>
          <a:sy n="100" d="100"/>
        </p:scale>
        <p:origin x="11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200"/>
    </p:cViewPr>
  </p:sorterViewPr>
  <p:notesViewPr>
    <p:cSldViewPr>
      <p:cViewPr varScale="1">
        <p:scale>
          <a:sx n="78" d="100"/>
          <a:sy n="78" d="100"/>
        </p:scale>
        <p:origin x="-2022" y="-96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D2CF627-4CD5-4690-A811-60C3CECCB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61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363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53489E8-70A2-4927-935D-DDC597E6B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99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6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A7252A-778E-4935-B2E8-01AF746CA568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3489E8-70A2-4927-935D-DDC597E6BB8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2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3489E8-70A2-4927-935D-DDC597E6BB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BB958-6F8D-4E27-B4C9-7A8962D9CE6F}" type="slidenum">
              <a:rPr lang="en-US" smtClean="0">
                <a:latin typeface="Arial" pitchFamily="34" charset="0"/>
              </a:rPr>
              <a:pPr/>
              <a:t>13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6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ABC0FF-95EB-4CF6-A90E-A34EAA52EE0C}" type="slidenum">
              <a:rPr lang="en-US" smtClean="0">
                <a:latin typeface="Arial" pitchFamily="34" charset="0"/>
              </a:rPr>
              <a:pPr/>
              <a:t>2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FAD51-3050-46FA-B5B9-DC05923C316F}" type="slidenum">
              <a:rPr lang="en-US" smtClean="0">
                <a:latin typeface="Arial" pitchFamily="34" charset="0"/>
              </a:rPr>
              <a:pPr/>
              <a:t>3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3489E8-70A2-4927-935D-DDC597E6BB8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BD5AA-43D8-4A1A-B6B7-E8BCF131E8C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BD5AA-43D8-4A1A-B6B7-E8BCF131E8C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3489E8-70A2-4927-935D-DDC597E6BB8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2C6FA-4BFE-4782-BC60-725DCA7DDFC4}" type="slidenum">
              <a:rPr lang="en-US" smtClean="0">
                <a:latin typeface="Arial" pitchFamily="34" charset="0"/>
              </a:rPr>
              <a:pPr/>
              <a:t>8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683584-F879-498F-A1B9-395D4E224EEE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P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3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88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19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37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3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2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22389"/>
            <a:ext cx="9144000" cy="838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28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22389"/>
            <a:ext cx="9144000" cy="838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Eugene O’Neill</a:t>
            </a:r>
            <a:r>
              <a:rPr lang="en-US" baseline="0" dirty="0">
                <a:solidFill>
                  <a:schemeClr val="tx1"/>
                </a:solidFill>
              </a:rPr>
              <a:t> National Historic Site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142448"/>
            <a:ext cx="457200" cy="5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8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22389"/>
            <a:ext cx="9144000" cy="838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John Muir </a:t>
            </a:r>
            <a:r>
              <a:rPr lang="en-US" baseline="0" dirty="0">
                <a:solidFill>
                  <a:schemeClr val="tx1"/>
                </a:solidFill>
              </a:rPr>
              <a:t>National Historic Site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142448"/>
            <a:ext cx="457200" cy="5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57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22389"/>
            <a:ext cx="9144000" cy="838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Port Chicago</a:t>
            </a:r>
            <a:r>
              <a:rPr lang="en-US" baseline="0" dirty="0">
                <a:solidFill>
                  <a:schemeClr val="tx1"/>
                </a:solidFill>
              </a:rPr>
              <a:t> Naval Magazine National Memorial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142448"/>
            <a:ext cx="457200" cy="5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63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22389"/>
            <a:ext cx="9144000" cy="838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Rosie the Riveter/WWII Home Front National Historical Park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142448"/>
            <a:ext cx="457200" cy="5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76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62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38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7481" y="1467558"/>
            <a:ext cx="5023556" cy="4868332"/>
          </a:xfrm>
        </p:spPr>
        <p:txBody>
          <a:bodyPr/>
          <a:lstStyle>
            <a:lvl2pPr marL="168275" indent="-168275">
              <a:lnSpc>
                <a:spcPct val="110000"/>
              </a:lnSpc>
              <a:buClr>
                <a:srgbClr val="737577"/>
              </a:buClr>
              <a:defRPr i="0"/>
            </a:lvl2pPr>
            <a:lvl3pPr marL="344488" indent="-119063">
              <a:lnSpc>
                <a:spcPct val="110000"/>
              </a:lnSpc>
              <a:buClr>
                <a:srgbClr val="737577"/>
              </a:buClr>
              <a:defRPr/>
            </a:lvl3pPr>
            <a:lvl4pPr marL="569913" indent="-109538">
              <a:lnSpc>
                <a:spcPct val="110000"/>
              </a:lnSpc>
              <a:buClr>
                <a:srgbClr val="737577"/>
              </a:buClr>
              <a:defRPr/>
            </a:lvl4pPr>
            <a:lvl5pPr marL="796925" indent="-109538">
              <a:lnSpc>
                <a:spcPct val="110000"/>
              </a:lnSpc>
              <a:buClr>
                <a:srgbClr val="73757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588001" y="1467556"/>
            <a:ext cx="3198519" cy="486833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E817AA22-60A8-4D23-9EE2-8E0A39A358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73052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V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40362"/>
            <a:ext cx="9144000" cy="141763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4" descr="NatureBridge_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851525"/>
            <a:ext cx="2811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3644902" y="5765693"/>
            <a:ext cx="5143499" cy="775721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94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- 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069975"/>
          </a:xfrm>
          <a:prstGeom prst="rect">
            <a:avLst/>
          </a:prstGeom>
          <a:solidFill>
            <a:srgbClr val="F4F3F2"/>
          </a:solidFill>
          <a:ln>
            <a:noFill/>
          </a:ln>
          <a:effectLst>
            <a:outerShdw blurRad="50800" dist="38100" dir="5400000" algn="t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4" descr="NatureBridge_logo_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54000"/>
            <a:ext cx="27051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OSE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8" y="93216"/>
            <a:ext cx="869002" cy="86900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7" name="Picture 6" descr="GOGA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99" y="93215"/>
            <a:ext cx="870157" cy="870157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8" name="Picture 7" descr="OLYM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33" y="93216"/>
            <a:ext cx="869003" cy="86900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9" name="Picture 8" descr="CHIS2 TPD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11" y="93216"/>
            <a:ext cx="871312" cy="87131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PRWI1_scenery_20120425_015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00" y="93216"/>
            <a:ext cx="871312" cy="87131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cxnSp>
        <p:nvCxnSpPr>
          <p:cNvPr id="11" name="Straight Connector 10"/>
          <p:cNvCxnSpPr/>
          <p:nvPr userDrawn="1"/>
        </p:nvCxnSpPr>
        <p:spPr>
          <a:xfrm>
            <a:off x="3033713" y="219075"/>
            <a:ext cx="0" cy="6635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163888" y="76200"/>
            <a:ext cx="1309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900">
                <a:solidFill>
                  <a:schemeClr val="tx2"/>
                </a:solidFill>
                <a:latin typeface="Garamond" pitchFamily="18" charset="0"/>
              </a:rPr>
              <a:t>Yosemite</a:t>
            </a:r>
          </a:p>
          <a:p>
            <a:r>
              <a:rPr lang="en-US" altLang="en-US" sz="900">
                <a:solidFill>
                  <a:schemeClr val="tx2"/>
                </a:solidFill>
                <a:latin typeface="Garamond" pitchFamily="18" charset="0"/>
              </a:rPr>
              <a:t>Golden Gate</a:t>
            </a:r>
          </a:p>
          <a:p>
            <a:r>
              <a:rPr lang="en-US" altLang="en-US" sz="900">
                <a:solidFill>
                  <a:schemeClr val="tx2"/>
                </a:solidFill>
                <a:latin typeface="Garamond" pitchFamily="18" charset="0"/>
              </a:rPr>
              <a:t>Olympic</a:t>
            </a:r>
          </a:p>
          <a:p>
            <a:r>
              <a:rPr lang="en-US" altLang="en-US" sz="900">
                <a:solidFill>
                  <a:schemeClr val="tx2"/>
                </a:solidFill>
                <a:latin typeface="Garamond" pitchFamily="18" charset="0"/>
              </a:rPr>
              <a:t>Santa Monica Mountains</a:t>
            </a:r>
          </a:p>
          <a:p>
            <a:r>
              <a:rPr lang="en-US" altLang="en-US" sz="900">
                <a:solidFill>
                  <a:schemeClr val="tx2"/>
                </a:solidFill>
                <a:latin typeface="Garamond" pitchFamily="18" charset="0"/>
              </a:rPr>
              <a:t>Channel Islands</a:t>
            </a:r>
          </a:p>
          <a:p>
            <a:r>
              <a:rPr lang="en-US" altLang="en-US" sz="900">
                <a:solidFill>
                  <a:schemeClr val="tx2"/>
                </a:solidFill>
                <a:latin typeface="Garamond" pitchFamily="18" charset="0"/>
              </a:rPr>
              <a:t>Prince William Forest</a:t>
            </a:r>
          </a:p>
        </p:txBody>
      </p:sp>
      <p:sp>
        <p:nvSpPr>
          <p:cNvPr id="22" name="Title 9"/>
          <p:cNvSpPr>
            <a:spLocks noGrp="1"/>
          </p:cNvSpPr>
          <p:nvPr>
            <p:ph type="title"/>
          </p:nvPr>
        </p:nvSpPr>
        <p:spPr>
          <a:xfrm>
            <a:off x="457200" y="1297594"/>
            <a:ext cx="8229600" cy="66602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  <a:latin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12"/>
          <p:cNvSpPr>
            <a:spLocks noGrp="1"/>
          </p:cNvSpPr>
          <p:nvPr>
            <p:ph sz="quarter" idx="10"/>
          </p:nvPr>
        </p:nvSpPr>
        <p:spPr>
          <a:xfrm>
            <a:off x="457200" y="2200797"/>
            <a:ext cx="8229600" cy="42309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/>
                </a:solidFill>
                <a:latin typeface="Verdana"/>
              </a:defRPr>
            </a:lvl1pPr>
            <a:lvl2pPr>
              <a:defRPr sz="2000">
                <a:solidFill>
                  <a:schemeClr val="accent5"/>
                </a:solidFill>
                <a:latin typeface="Verdana"/>
              </a:defRPr>
            </a:lvl2pPr>
            <a:lvl3pPr>
              <a:defRPr sz="2000">
                <a:solidFill>
                  <a:schemeClr val="accent5"/>
                </a:solidFill>
                <a:latin typeface="Verdana"/>
              </a:defRPr>
            </a:lvl3pPr>
            <a:lvl4pPr>
              <a:defRPr sz="2000">
                <a:solidFill>
                  <a:schemeClr val="accent5"/>
                </a:solidFill>
                <a:latin typeface="Verdana"/>
              </a:defRPr>
            </a:lvl4pPr>
            <a:lvl5pPr>
              <a:defRPr sz="2000">
                <a:solidFill>
                  <a:schemeClr val="accent5"/>
                </a:solidFill>
                <a:latin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6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7A6F1-1561-44B0-9377-43D1A8EDE022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0B893-C8D8-42F6-9716-47A2B8C0E2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National Park Service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10600" y="76200"/>
            <a:ext cx="38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BD47-B51F-40E9-970A-9FBA5C90391A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4F2B4-C934-4920-A752-D51BA2614C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5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8" r:id="rId8"/>
    <p:sldLayoutId id="2147483839" r:id="rId9"/>
    <p:sldLayoutId id="2147483840" r:id="rId10"/>
    <p:sldLayoutId id="2147483841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8C977-EDF4-4932-8693-C281555ED52F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6AEAD-2746-4FD7-BF72-82590C1EB7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10600" y="76200"/>
            <a:ext cx="38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04800" y="46038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latin typeface="Arial" charset="0"/>
              </a:rPr>
              <a:t>Rosie the Riveter / World War II Home Front National Historical Park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21" r:id="rId12"/>
    <p:sldLayoutId id="214748382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7B51-67A7-41C7-A5A9-7D0FBFDF2B6B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618C6-69C8-4D1A-B1CB-99DA666CC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10600" y="76200"/>
            <a:ext cx="38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04800" y="46038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latin typeface="Arial" charset="0"/>
              </a:rPr>
              <a:t>Port Chicago</a:t>
            </a:r>
            <a:r>
              <a:rPr lang="en-US" b="0" baseline="0" dirty="0">
                <a:solidFill>
                  <a:schemeClr val="bg1"/>
                </a:solidFill>
                <a:latin typeface="Arial" charset="0"/>
              </a:rPr>
              <a:t> Naval Magazine National Memorial</a:t>
            </a:r>
            <a:endParaRPr lang="en-US" b="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6" r:id="rId12"/>
    <p:sldLayoutId id="214748372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7E3D4-0C7C-4CA9-A4A5-A4BD2E7CA8AD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9F9B5-8259-431F-B9E9-12106F00DF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10600" y="76200"/>
            <a:ext cx="38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04800" y="46038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latin typeface="Arial" charset="0"/>
              </a:rPr>
              <a:t>John</a:t>
            </a:r>
            <a:r>
              <a:rPr lang="en-US" b="0" baseline="0" dirty="0">
                <a:solidFill>
                  <a:schemeClr val="bg1"/>
                </a:solidFill>
                <a:latin typeface="Arial" charset="0"/>
              </a:rPr>
              <a:t> Muir</a:t>
            </a:r>
            <a:r>
              <a:rPr lang="en-US" b="0" dirty="0">
                <a:solidFill>
                  <a:schemeClr val="bg1"/>
                </a:solidFill>
                <a:latin typeface="Arial" charset="0"/>
              </a:rPr>
              <a:t> National Historic Site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37" r:id="rId12"/>
    <p:sldLayoutId id="214748373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F95C-C5C5-4982-82A5-F89251A1C850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BC6-3785-48DE-871D-C591DA076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3" r:id="rId12"/>
    <p:sldLayoutId id="214748379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thecode.net/features/books/images/portchicago.jpg&amp;imgrefurl=http://www.thecode.net/features/books/books_index.htm&amp;h=475&amp;w=308&amp;sz=52&amp;hl=en&amp;start=76&amp;tbnid=nZYIFfBouerfAM:&amp;tbnh=129&amp;tbnw=84&amp;prev=/images?q=port+chicago&amp;start=60&amp;ndsp=20&amp;svnum=10&amp;hl=en&amp;lr=&amp;safe=active&amp;rls=GGLR,GGLR:2005-36,GGLR:en&amp;sa=N" TargetMode="Externa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images.google.com/imgres?imgurl=http://www.uss-virgo.com/images/Port_Chicago.jpg&amp;imgrefurl=http://www.uss-virgo.com/other.htm&amp;h=507&amp;w=676&amp;sz=83&amp;hl=en&amp;start=96&amp;tbnid=cVZH7Qj33cjghM:&amp;tbnh=104&amp;tbnw=139&amp;prev=/images?q=port+chicago&amp;start=80&amp;ndsp=20&amp;svnum=10&amp;hl=en&amp;lr=&amp;safe=active&amp;sa=N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3"/>
          <p:cNvSpPr>
            <a:spLocks noChangeArrowheads="1"/>
          </p:cNvSpPr>
          <p:nvPr/>
        </p:nvSpPr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25" descr="AH_large_shaded_4C_pc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10028"/>
            <a:ext cx="3810000" cy="495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7"/>
          <p:cNvSpPr>
            <a:spLocks noGrp="1"/>
          </p:cNvSpPr>
          <p:nvPr>
            <p:ph type="subTitle" idx="4294967295"/>
          </p:nvPr>
        </p:nvSpPr>
        <p:spPr>
          <a:xfrm>
            <a:off x="2696029" y="6096000"/>
            <a:ext cx="6400800" cy="678180"/>
          </a:xfrm>
        </p:spPr>
        <p:txBody>
          <a:bodyPr/>
          <a:lstStyle/>
          <a:p>
            <a:pPr marL="0" indent="0" algn="r">
              <a:buNone/>
            </a:pPr>
            <a:r>
              <a:rPr lang="en-US" b="1" dirty="0">
                <a:solidFill>
                  <a:schemeClr val="tx1"/>
                </a:solidFill>
              </a:rPr>
              <a:t>September 5,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0"/>
            <a:ext cx="8741229" cy="60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5539C-94D4-A44F-BF1A-21A80F54C1B5}"/>
              </a:ext>
            </a:extLst>
          </p:cNvPr>
          <p:cNvSpPr txBox="1"/>
          <p:nvPr/>
        </p:nvSpPr>
        <p:spPr>
          <a:xfrm>
            <a:off x="28194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铆工露斯</a:t>
            </a:r>
            <a:r>
              <a:rPr lang="en-US" altLang="zh-CN" sz="1800" dirty="0">
                <a:solidFill>
                  <a:schemeClr val="bg1"/>
                </a:solidFill>
              </a:rPr>
              <a:t>/</a:t>
            </a:r>
            <a:r>
              <a:rPr lang="zh-CN" altLang="en-US" sz="1800" dirty="0">
                <a:solidFill>
                  <a:schemeClr val="bg1"/>
                </a:solidFill>
              </a:rPr>
              <a:t> 二战后方国家历史公园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2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457"/>
            <a:ext cx="8936999" cy="593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6AA67-BD0E-E342-9300-CD5B252382EF}"/>
              </a:ext>
            </a:extLst>
          </p:cNvPr>
          <p:cNvSpPr txBox="1"/>
          <p:nvPr/>
        </p:nvSpPr>
        <p:spPr>
          <a:xfrm>
            <a:off x="28194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铆工露斯</a:t>
            </a:r>
            <a:r>
              <a:rPr lang="en-US" altLang="zh-CN" sz="1800" dirty="0">
                <a:solidFill>
                  <a:schemeClr val="bg1"/>
                </a:solidFill>
              </a:rPr>
              <a:t>/</a:t>
            </a:r>
            <a:r>
              <a:rPr lang="zh-CN" altLang="en-US" sz="1800" dirty="0">
                <a:solidFill>
                  <a:schemeClr val="bg1"/>
                </a:solidFill>
              </a:rPr>
              <a:t> 二战后方国家历史公园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33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ier 1 after"/>
          <p:cNvPicPr>
            <a:picLocks noChangeAspect="1" noChangeArrowheads="1"/>
          </p:cNvPicPr>
          <p:nvPr/>
        </p:nvPicPr>
        <p:blipFill>
          <a:blip r:embed="rId3" cstate="print"/>
          <a:srcRect t="28770"/>
          <a:stretch>
            <a:fillRect/>
          </a:stretch>
        </p:blipFill>
        <p:spPr bwMode="auto">
          <a:xfrm>
            <a:off x="0" y="99732"/>
            <a:ext cx="9144000" cy="584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72732-BA7F-474E-B1C0-D23E49C9A1DA}"/>
              </a:ext>
            </a:extLst>
          </p:cNvPr>
          <p:cNvSpPr txBox="1"/>
          <p:nvPr/>
        </p:nvSpPr>
        <p:spPr>
          <a:xfrm>
            <a:off x="2895600" y="6477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芝加哥港海军杂志国家纪念馆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ortchicago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04800" y="990600"/>
            <a:ext cx="1438940" cy="2209800"/>
          </a:xfrm>
          <a:noFill/>
          <a:ln>
            <a:miter lim="800000"/>
            <a:headEnd/>
            <a:tailEnd/>
          </a:ln>
        </p:spPr>
      </p:pic>
      <p:pic>
        <p:nvPicPr>
          <p:cNvPr id="8195" name="Picture 3" descr="POCH Feb 6 2000 - by John Keibe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304800"/>
            <a:ext cx="7086600" cy="5595938"/>
          </a:xfrm>
          <a:noFill/>
          <a:ln>
            <a:miter lim="800000"/>
            <a:headEnd/>
            <a:tailEnd/>
          </a:ln>
        </p:spPr>
      </p:pic>
      <p:pic>
        <p:nvPicPr>
          <p:cNvPr id="6" name="Picture 4" descr="Port_Chicago">
            <a:hlinkClick r:id="rId6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04800" y="3733800"/>
            <a:ext cx="2514600" cy="1881188"/>
          </a:xfrm>
          <a:noFill/>
          <a:ln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2D1DF7-CB09-1E4B-8629-74B9819F7016}"/>
              </a:ext>
            </a:extLst>
          </p:cNvPr>
          <p:cNvSpPr txBox="1"/>
          <p:nvPr/>
        </p:nvSpPr>
        <p:spPr>
          <a:xfrm>
            <a:off x="2815442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芝加哥港海军杂志国家纪念馆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381000"/>
            <a:ext cx="9139428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47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8598"/>
            <a:ext cx="4038600" cy="63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0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GALLERY,-Muir-in-viney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8" y="0"/>
            <a:ext cx="900332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412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62000"/>
            <a:ext cx="3733800" cy="4980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32971"/>
            <a:ext cx="20574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60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eoneill.com/eof/images/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553200" cy="39880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" name="Picture 2" descr="https://encrypted-tbn2.google.com/images?q=tbn:ANd9GcRgTOw1vqWTHMAP6wXIgrftOcSyrUF4imHzkbnL4-wqA1bdxZ3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614557" cy="3581400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03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3"/>
          <p:cNvSpPr>
            <a:spLocks noChangeArrowheads="1"/>
          </p:cNvSpPr>
          <p:nvPr/>
        </p:nvSpPr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25" descr="AH_large_shaded_4C_pc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47057"/>
            <a:ext cx="298802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65711" y="2743200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533400" y="1600200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buFontTx/>
              <a:buAutoNum type="arabicPeriod"/>
            </a:pPr>
            <a:r>
              <a:rPr lang="en-US" sz="3600" dirty="0">
                <a:solidFill>
                  <a:srgbClr val="008000"/>
                </a:solidFill>
              </a:rPr>
              <a:t>John Muir National Historic Site</a:t>
            </a:r>
          </a:p>
          <a:p>
            <a:pPr marL="609600" indent="-609600">
              <a:buFontTx/>
              <a:buAutoNum type="arabicPeriod"/>
            </a:pPr>
            <a:r>
              <a:rPr lang="en-US" sz="3600" dirty="0">
                <a:solidFill>
                  <a:srgbClr val="7030A0"/>
                </a:solidFill>
              </a:rPr>
              <a:t>Eugene O’Neill National Historic Site</a:t>
            </a:r>
          </a:p>
          <a:p>
            <a:pPr marL="609600" indent="-609600">
              <a:buFontTx/>
              <a:buAutoNum type="arabicPeriod"/>
            </a:pP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Rosie the Riveter/ WWII Home Front</a:t>
            </a: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National Historical Park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3600" dirty="0"/>
              <a:t>Port Chicago Naval Magazine National Memorial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1000" y="7620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Parks in the East Bay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DC352-BC26-4843-AF69-A433555CBEB9}"/>
              </a:ext>
            </a:extLst>
          </p:cNvPr>
          <p:cNvSpPr txBox="1"/>
          <p:nvPr/>
        </p:nvSpPr>
        <p:spPr>
          <a:xfrm>
            <a:off x="3352800" y="1352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东湾的国家公园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F67B2-3582-324C-A1CA-533A7F946645}"/>
              </a:ext>
            </a:extLst>
          </p:cNvPr>
          <p:cNvSpPr txBox="1"/>
          <p:nvPr/>
        </p:nvSpPr>
        <p:spPr>
          <a:xfrm>
            <a:off x="571500" y="53340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1.</a:t>
            </a:r>
            <a:r>
              <a:rPr lang="zh-CN" altLang="en-US" sz="1800" dirty="0">
                <a:solidFill>
                  <a:schemeClr val="bg1"/>
                </a:solidFill>
              </a:rPr>
              <a:t>约翰</a:t>
            </a:r>
            <a:r>
              <a:rPr lang="en-US" altLang="zh-CN" sz="1800" dirty="0">
                <a:solidFill>
                  <a:schemeClr val="bg1"/>
                </a:solidFill>
              </a:rPr>
              <a:t>·</a:t>
            </a:r>
            <a:r>
              <a:rPr lang="zh-CN" altLang="en-US" sz="1800" dirty="0">
                <a:solidFill>
                  <a:schemeClr val="bg1"/>
                </a:solidFill>
              </a:rPr>
              <a:t>缪尔国家历史遗址 </a:t>
            </a:r>
            <a:r>
              <a:rPr lang="en-US" altLang="zh-CN" sz="1800" dirty="0">
                <a:solidFill>
                  <a:schemeClr val="bg1"/>
                </a:solidFill>
              </a:rPr>
              <a:t>2.</a:t>
            </a:r>
            <a:r>
              <a:rPr lang="zh-CN" altLang="en-US" sz="1800" dirty="0">
                <a:solidFill>
                  <a:schemeClr val="bg1"/>
                </a:solidFill>
              </a:rPr>
              <a:t> 尤金</a:t>
            </a:r>
            <a:r>
              <a:rPr lang="en-US" altLang="zh-CN" sz="1800" dirty="0">
                <a:solidFill>
                  <a:schemeClr val="bg1"/>
                </a:solidFill>
              </a:rPr>
              <a:t>·</a:t>
            </a:r>
            <a:r>
              <a:rPr lang="zh-CN" altLang="en-US" sz="1800" dirty="0">
                <a:solidFill>
                  <a:schemeClr val="bg1"/>
                </a:solidFill>
              </a:rPr>
              <a:t>奥尼尔国家历史遗址 </a:t>
            </a:r>
            <a:r>
              <a:rPr lang="en-US" altLang="zh-CN" sz="1800" dirty="0">
                <a:solidFill>
                  <a:schemeClr val="bg1"/>
                </a:solidFill>
              </a:rPr>
              <a:t>3.</a:t>
            </a:r>
            <a:r>
              <a:rPr lang="zh-CN" altLang="en-US" sz="1800" dirty="0">
                <a:solidFill>
                  <a:schemeClr val="bg1"/>
                </a:solidFill>
              </a:rPr>
              <a:t> 铆工露斯</a:t>
            </a:r>
            <a:r>
              <a:rPr lang="en-US" altLang="zh-CN" sz="1800" dirty="0">
                <a:solidFill>
                  <a:schemeClr val="bg1"/>
                </a:solidFill>
              </a:rPr>
              <a:t>/</a:t>
            </a:r>
            <a:r>
              <a:rPr lang="zh-CN" altLang="en-US" sz="1800" dirty="0">
                <a:solidFill>
                  <a:schemeClr val="bg1"/>
                </a:solidFill>
              </a:rPr>
              <a:t> 二战后方国家历史公园 </a:t>
            </a:r>
            <a:r>
              <a:rPr lang="en-US" altLang="zh-CN" sz="1800" dirty="0">
                <a:solidFill>
                  <a:schemeClr val="bg1"/>
                </a:solidFill>
              </a:rPr>
              <a:t>4.</a:t>
            </a:r>
            <a:r>
              <a:rPr lang="zh-CN" altLang="en-US" sz="1800" dirty="0">
                <a:solidFill>
                  <a:schemeClr val="bg1"/>
                </a:solidFill>
              </a:rPr>
              <a:t> 芝加哥港海军杂志国家纪念馆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5" descr="Muir and Roosevelt at Glacier Point_edit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609600"/>
            <a:ext cx="390263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Muir at Desk"/>
          <p:cNvPicPr>
            <a:picLocks noChangeAspect="1" noChangeArrowheads="1"/>
          </p:cNvPicPr>
          <p:nvPr/>
        </p:nvPicPr>
        <p:blipFill>
          <a:blip r:embed="rId4" cstate="print"/>
          <a:srcRect l="5821" t="14285" r="21407" b="9525"/>
          <a:stretch>
            <a:fillRect/>
          </a:stretch>
        </p:blipFill>
        <p:spPr bwMode="auto">
          <a:xfrm>
            <a:off x="228600" y="413510"/>
            <a:ext cx="4419600" cy="565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AABA25-4961-9F4E-A30C-A6ECE788646D}"/>
              </a:ext>
            </a:extLst>
          </p:cNvPr>
          <p:cNvSpPr txBox="1"/>
          <p:nvPr/>
        </p:nvSpPr>
        <p:spPr>
          <a:xfrm>
            <a:off x="3200400" y="6477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约翰</a:t>
            </a:r>
            <a:r>
              <a:rPr lang="en-US" altLang="zh-CN" sz="1800" dirty="0">
                <a:solidFill>
                  <a:schemeClr val="bg1"/>
                </a:solidFill>
              </a:rPr>
              <a:t>·</a:t>
            </a:r>
            <a:r>
              <a:rPr lang="zh-CN" altLang="en-US" sz="1800" dirty="0">
                <a:solidFill>
                  <a:schemeClr val="bg1"/>
                </a:solidFill>
              </a:rPr>
              <a:t>缪尔国家历史遗址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4067"/>
            <a:ext cx="4241800" cy="565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581472_4289899242236_1391826697_n[1].jpg"/>
          <p:cNvPicPr>
            <a:picLocks noChangeAspect="1"/>
          </p:cNvPicPr>
          <p:nvPr/>
        </p:nvPicPr>
        <p:blipFill>
          <a:blip r:embed="rId4" cstate="print"/>
          <a:srcRect t="11473" b="15097"/>
          <a:stretch>
            <a:fillRect/>
          </a:stretch>
        </p:blipFill>
        <p:spPr>
          <a:xfrm>
            <a:off x="5105400" y="152400"/>
            <a:ext cx="2628900" cy="2438400"/>
          </a:xfrm>
          <a:prstGeom prst="rect">
            <a:avLst/>
          </a:prstGeom>
        </p:spPr>
      </p:pic>
      <p:pic>
        <p:nvPicPr>
          <p:cNvPr id="13" name="Picture 12" descr="IMG_15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2590800"/>
            <a:ext cx="4572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A36E87-A477-6D49-8957-C9849042F476}"/>
              </a:ext>
            </a:extLst>
          </p:cNvPr>
          <p:cNvSpPr txBox="1"/>
          <p:nvPr/>
        </p:nvSpPr>
        <p:spPr>
          <a:xfrm>
            <a:off x="33528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约翰</a:t>
            </a:r>
            <a:r>
              <a:rPr lang="en-US" altLang="zh-CN" sz="1800" dirty="0">
                <a:solidFill>
                  <a:schemeClr val="bg1"/>
                </a:solidFill>
              </a:rPr>
              <a:t>·</a:t>
            </a:r>
            <a:r>
              <a:rPr lang="zh-CN" altLang="en-US" sz="1800" dirty="0">
                <a:solidFill>
                  <a:schemeClr val="bg1"/>
                </a:solidFill>
              </a:rPr>
              <a:t>缪尔国家历史遗址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nps.gov/euon/images/nobel_pri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35"/>
          <a:stretch>
            <a:fillRect/>
          </a:stretch>
        </p:blipFill>
        <p:spPr bwMode="auto">
          <a:xfrm>
            <a:off x="4038600" y="990600"/>
            <a:ext cx="21563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nps.gov/euon/images/nobel_pri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5"/>
          <a:stretch>
            <a:fillRect/>
          </a:stretch>
        </p:blipFill>
        <p:spPr bwMode="auto">
          <a:xfrm>
            <a:off x="6454249" y="2667000"/>
            <a:ext cx="21563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2.google.com/images?q=tbn:ANd9GcRgTOw1vqWTHMAP6wXIgrftOcSyrUF4imHzkbnL4-wqA1bdxZ3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352800" cy="4592639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D240C-18CE-C845-953E-DE42A5E6B0E6}"/>
              </a:ext>
            </a:extLst>
          </p:cNvPr>
          <p:cNvSpPr txBox="1"/>
          <p:nvPr/>
        </p:nvSpPr>
        <p:spPr>
          <a:xfrm>
            <a:off x="32004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尤金</a:t>
            </a:r>
            <a:r>
              <a:rPr lang="en-US" altLang="zh-CN" sz="1800" dirty="0">
                <a:solidFill>
                  <a:schemeClr val="bg1"/>
                </a:solidFill>
              </a:rPr>
              <a:t>·</a:t>
            </a:r>
            <a:r>
              <a:rPr lang="zh-CN" altLang="en-US" sz="1800" dirty="0">
                <a:solidFill>
                  <a:schemeClr val="bg1"/>
                </a:solidFill>
              </a:rPr>
              <a:t>奥尼尔国家历史遗址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ww.eoneill.com/eof/images/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242" cy="55856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8" name="Picture 4" descr="https://encrypted-tbn1.google.com/images?q=tbn:ANd9GcRXy6EDB0oVTZ_mbGY9Yf2Pm71ESrQoaB24ew8cXZ-vVSK4RDfMQ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40246" cy="29210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E7622-406D-344D-801A-8116A51A55FF}"/>
              </a:ext>
            </a:extLst>
          </p:cNvPr>
          <p:cNvSpPr txBox="1"/>
          <p:nvPr/>
        </p:nvSpPr>
        <p:spPr>
          <a:xfrm>
            <a:off x="3200400" y="651439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尤金</a:t>
            </a:r>
            <a:r>
              <a:rPr lang="en-US" altLang="zh-CN" sz="1800" dirty="0">
                <a:solidFill>
                  <a:schemeClr val="bg1"/>
                </a:solidFill>
              </a:rPr>
              <a:t>·</a:t>
            </a:r>
            <a:r>
              <a:rPr lang="zh-CN" altLang="en-US" sz="1800" dirty="0">
                <a:solidFill>
                  <a:schemeClr val="bg1"/>
                </a:solidFill>
              </a:rPr>
              <a:t>奥尼尔国家历史遗址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CanDoItPoster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110563" cy="54304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4971"/>
            <a:ext cx="3048000" cy="561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448283-ED44-FD46-B159-6E7A4223EB07}"/>
              </a:ext>
            </a:extLst>
          </p:cNvPr>
          <p:cNvSpPr txBox="1"/>
          <p:nvPr/>
        </p:nvSpPr>
        <p:spPr>
          <a:xfrm>
            <a:off x="26670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铆工露斯</a:t>
            </a:r>
            <a:r>
              <a:rPr lang="en-US" altLang="zh-CN" sz="1800" dirty="0">
                <a:solidFill>
                  <a:schemeClr val="bg1"/>
                </a:solidFill>
              </a:rPr>
              <a:t>/</a:t>
            </a:r>
            <a:r>
              <a:rPr lang="zh-CN" altLang="en-US" sz="1800" dirty="0">
                <a:solidFill>
                  <a:schemeClr val="bg1"/>
                </a:solidFill>
              </a:rPr>
              <a:t> 二战后方国家历史公园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arkmap7"/>
          <p:cNvPicPr>
            <a:picLocks noChangeAspect="1" noChangeArrowheads="1"/>
          </p:cNvPicPr>
          <p:nvPr/>
        </p:nvPicPr>
        <p:blipFill>
          <a:blip r:embed="rId3" cstate="print"/>
          <a:srcRect l="3581" t="16522" r="23895" b="15073"/>
          <a:stretch>
            <a:fillRect/>
          </a:stretch>
        </p:blipFill>
        <p:spPr bwMode="auto">
          <a:xfrm>
            <a:off x="682171" y="381000"/>
            <a:ext cx="77724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2F5F26-441F-6E4B-83E0-3EFB82722AA0}"/>
              </a:ext>
            </a:extLst>
          </p:cNvPr>
          <p:cNvSpPr txBox="1"/>
          <p:nvPr/>
        </p:nvSpPr>
        <p:spPr>
          <a:xfrm>
            <a:off x="32004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铆工露斯</a:t>
            </a:r>
            <a:r>
              <a:rPr lang="en-US" altLang="zh-CN" sz="1800" dirty="0">
                <a:solidFill>
                  <a:schemeClr val="bg1"/>
                </a:solidFill>
              </a:rPr>
              <a:t>/</a:t>
            </a:r>
            <a:r>
              <a:rPr lang="zh-CN" altLang="en-US" sz="1800" dirty="0">
                <a:solidFill>
                  <a:schemeClr val="bg1"/>
                </a:solidFill>
              </a:rPr>
              <a:t> 二战后方国家历史公园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Red_Oak_BW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5513A8-0178-CE46-8AA5-FFED34A74A0B}"/>
              </a:ext>
            </a:extLst>
          </p:cNvPr>
          <p:cNvSpPr txBox="1"/>
          <p:nvPr/>
        </p:nvSpPr>
        <p:spPr>
          <a:xfrm>
            <a:off x="2743200" y="648866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铆工露斯</a:t>
            </a:r>
            <a:r>
              <a:rPr lang="en-US" altLang="zh-CN" sz="1800" dirty="0">
                <a:solidFill>
                  <a:schemeClr val="bg1"/>
                </a:solidFill>
              </a:rPr>
              <a:t>/</a:t>
            </a:r>
            <a:r>
              <a:rPr lang="zh-CN" altLang="en-US" sz="1800" dirty="0">
                <a:solidFill>
                  <a:schemeClr val="bg1"/>
                </a:solidFill>
              </a:rPr>
              <a:t> 二战后方国家历史公园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97536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osie the Riveter/WWII Home Fro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rt Chicago Naval Magazine NMe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ohn Muir NH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4689</TotalTime>
  <Words>177</Words>
  <Application>Microsoft Macintosh PowerPoint</Application>
  <PresentationFormat>On-screen Show (4:3)</PresentationFormat>
  <Paragraphs>32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MS PGothic</vt:lpstr>
      <vt:lpstr>宋体</vt:lpstr>
      <vt:lpstr>Arial</vt:lpstr>
      <vt:lpstr>Calibri</vt:lpstr>
      <vt:lpstr>Garamond</vt:lpstr>
      <vt:lpstr>Times New Roman</vt:lpstr>
      <vt:lpstr>Verdana</vt:lpstr>
      <vt:lpstr>5_Custom Design</vt:lpstr>
      <vt:lpstr>1_Office Theme</vt:lpstr>
      <vt:lpstr>Rosie the Riveter/WWII Home Front</vt:lpstr>
      <vt:lpstr>Port Chicago Naval Magazine NMem</vt:lpstr>
      <vt:lpstr>John Muir NHS</vt:lpstr>
      <vt:lpstr>3_Custom Design</vt:lpstr>
      <vt:lpstr>PowerPoint Presentation</vt:lpstr>
      <vt:lpstr>National Parks in the East Bay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Stephan Nofield</dc:creator>
  <cp:lastModifiedBy>Zhiquan Yang</cp:lastModifiedBy>
  <cp:revision>309</cp:revision>
  <dcterms:created xsi:type="dcterms:W3CDTF">2007-01-02T19:17:10Z</dcterms:created>
  <dcterms:modified xsi:type="dcterms:W3CDTF">2019-09-05T15:24:15Z</dcterms:modified>
</cp:coreProperties>
</file>